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824DA4E-D9F0-41BD-823C-650F6291B933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138500-1497-42B1-8F7D-2F064E8154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Becky Pecora</a:t>
            </a:r>
          </a:p>
          <a:p>
            <a:pPr algn="ctr"/>
            <a:r>
              <a:rPr lang="en-US" dirty="0" smtClean="0"/>
              <a:t>Angelia Seliga</a:t>
            </a:r>
          </a:p>
          <a:p>
            <a:pPr algn="ctr"/>
            <a:r>
              <a:rPr lang="en-US" dirty="0" smtClean="0"/>
              <a:t>Nicole Malega</a:t>
            </a:r>
          </a:p>
          <a:p>
            <a:pPr algn="ctr"/>
            <a:r>
              <a:rPr lang="en-US" dirty="0" smtClean="0"/>
              <a:t>Camber Fairchild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Hydrogen and Fuel Cells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Hydrogen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world’s most abundant element in the universe.</a:t>
            </a:r>
          </a:p>
          <a:p>
            <a:r>
              <a:rPr lang="en-US" dirty="0" smtClean="0"/>
              <a:t>Can be burned as fuel.</a:t>
            </a:r>
          </a:p>
          <a:p>
            <a:r>
              <a:rPr lang="en-US" dirty="0" smtClean="0"/>
              <a:t>Found in every molecule of living things and water.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of using Hydrogen as fuel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Hydrogen doesn’t release pollutants associated with burning fossil fuels and biomass.</a:t>
            </a:r>
          </a:p>
          <a:p>
            <a:r>
              <a:rPr lang="en-US" dirty="0" smtClean="0"/>
              <a:t>When hydrogen is burned, it combines with oxygen to produce water vapor, a harmless byproduct.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Hydrogen gas produced?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can be produced by using electricity to split molecules of water.</a:t>
            </a:r>
          </a:p>
          <a:p>
            <a:r>
              <a:rPr lang="en-US" dirty="0" smtClean="0"/>
              <a:t>We may even be able to grow plants to produce hydrogen cost-effectively.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Produces electricity by combining hydrogen fuel with oxygen from the air.</a:t>
            </a:r>
          </a:p>
          <a:p>
            <a:r>
              <a:rPr lang="en-US" dirty="0" smtClean="0"/>
              <a:t>When hydrogen and oxygen combines, electrical energy is produced and water is the only byproduct.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Fuel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Can be fueled by anything that contains plenty of hydrogen .</a:t>
            </a:r>
          </a:p>
          <a:p>
            <a:r>
              <a:rPr lang="en-US" dirty="0" smtClean="0"/>
              <a:t>Includes natural gas, alcohol, and even gasoline.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we don’t use Hydrogen and Fuel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current methods that are used to produce hydrogen aren’t very efficient.</a:t>
            </a:r>
          </a:p>
          <a:p>
            <a:r>
              <a:rPr lang="en-US" dirty="0" smtClean="0"/>
              <a:t>They require lots of energy</a:t>
            </a:r>
          </a:p>
          <a:p>
            <a:r>
              <a:rPr lang="en-US" dirty="0" smtClean="0"/>
              <a:t>Very expensive</a:t>
            </a:r>
          </a:p>
          <a:p>
            <a:r>
              <a:rPr lang="en-US" dirty="0" smtClean="0"/>
              <a:t>Cause pollution</a:t>
            </a:r>
          </a:p>
          <a:p>
            <a:r>
              <a:rPr lang="en-US" dirty="0" smtClean="0"/>
              <a:t>A lot of hydrogen is needed to produce the same amount of energy as a tank of gasoline.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</TotalTime>
  <Words>211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Hydrogen and Fuel Cells</vt:lpstr>
      <vt:lpstr>Hydrogen</vt:lpstr>
      <vt:lpstr>Benefits of using Hydrogen as fuel</vt:lpstr>
      <vt:lpstr>How is Hydrogen gas produced?</vt:lpstr>
      <vt:lpstr>Fuel Cells</vt:lpstr>
      <vt:lpstr>Benefits of Fuel Cells</vt:lpstr>
      <vt:lpstr>Reasons we don’t use Hydrogen and Fuel cells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Hydrogen and Fuel Cells</dc:title>
  <dc:creator>Jason</dc:creator>
  <cp:lastModifiedBy>Jason</cp:lastModifiedBy>
  <cp:revision>5</cp:revision>
  <dcterms:created xsi:type="dcterms:W3CDTF">2009-04-28T17:21:50Z</dcterms:created>
  <dcterms:modified xsi:type="dcterms:W3CDTF">2009-05-01T00:31:59Z</dcterms:modified>
</cp:coreProperties>
</file>